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6" r:id="rId21"/>
    <p:sldId id="280" r:id="rId22"/>
    <p:sldId id="287" r:id="rId23"/>
    <p:sldId id="281" r:id="rId24"/>
    <p:sldId id="289" r:id="rId25"/>
    <p:sldId id="282" r:id="rId26"/>
    <p:sldId id="291" r:id="rId27"/>
    <p:sldId id="296" r:id="rId28"/>
    <p:sldId id="288" r:id="rId29"/>
    <p:sldId id="29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  <p14:sldId id="294"/>
            <p14:sldId id="295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6"/>
            <p14:sldId id="280"/>
            <p14:sldId id="287"/>
            <p14:sldId id="281"/>
            <p14:sldId id="289"/>
            <p14:sldId id="282"/>
            <p14:sldId id="291"/>
            <p14:sldId id="296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?star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153367" y="1634497"/>
            <a:ext cx="4201300" cy="4201300"/>
            <a:chOff x="4059299" y="1433019"/>
            <a:chExt cx="4201300" cy="4201300"/>
          </a:xfrm>
        </p:grpSpPr>
        <p:sp>
          <p:nvSpPr>
            <p:cNvPr id="3" name="Rechteck 2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30277" y="3592054"/>
            <a:ext cx="2875720" cy="2885365"/>
            <a:chOff x="563030" y="4779681"/>
            <a:chExt cx="4844747" cy="4860995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7" name="Straight Arrow Connector 106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6365087" y="1191397"/>
            <a:ext cx="5041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für die Mentoren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452064" y="851858"/>
            <a:ext cx="10941976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Zunächst die Einführungs-Folien </a:t>
            </a:r>
            <a:r>
              <a:rPr lang="de-DE" dirty="0" smtClean="0"/>
              <a:t>zeigen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dirty="0" err="1" smtClean="0"/>
              <a:t>Maze</a:t>
            </a:r>
            <a:r>
              <a:rPr lang="de-DE" dirty="0" smtClean="0"/>
              <a:t>-Anwendung auf dem PC zeigen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Mauern fehlen </a:t>
            </a:r>
            <a:r>
              <a:rPr lang="mr-IN" dirty="0" smtClean="0"/>
              <a:t>–</a:t>
            </a:r>
            <a:r>
              <a:rPr lang="de-DE" dirty="0" smtClean="0"/>
              <a:t> diese wollen wir programmieren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Das Muster der Mauern und des Bodens wollen wir malen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Wand und Boden malen und zum Scannen geben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Wände in Koordination-Gitter einzeichnen lassen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Aufbauen helfen oder vorher schon das </a:t>
            </a:r>
            <a:r>
              <a:rPr lang="de-DE" dirty="0" err="1"/>
              <a:t>Cardboard</a:t>
            </a:r>
            <a:r>
              <a:rPr lang="de-DE" dirty="0"/>
              <a:t> </a:t>
            </a:r>
            <a:r>
              <a:rPr lang="de-DE" dirty="0" smtClean="0"/>
              <a:t>aufbauen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Jetzt geht das Programmieren los...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Am besten schon mal die IP-Adresse des Rechners aufschreiben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Als </a:t>
            </a:r>
            <a:r>
              <a:rPr lang="de-DE" dirty="0" smtClean="0"/>
              <a:t>Unterstützung workshop2-maze-vr_handout_ger.pptx ausdrucken und verwenden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Starten der Anwendung mit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 smtClean="0"/>
              <a:t>start:watch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>
                <a:hlinkClick r:id="rId2"/>
              </a:rPr>
              <a:t>http://localhost:8080/?</a:t>
            </a:r>
            <a:r>
              <a:rPr lang="de-DE" dirty="0" smtClean="0">
                <a:hlinkClick r:id="rId2"/>
              </a:rPr>
              <a:t>start</a:t>
            </a:r>
            <a:r>
              <a:rPr lang="de-DE" dirty="0" smtClean="0"/>
              <a:t> startet das Labyrinth OHNE Dialog zum Eingaben der Parameter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smtClean="0"/>
              <a:t>Gestartet </a:t>
            </a:r>
            <a:r>
              <a:rPr lang="de-DE" dirty="0" smtClean="0"/>
              <a:t>wird mit der </a:t>
            </a:r>
            <a:r>
              <a:rPr lang="de-DE" b="1" dirty="0" smtClean="0"/>
              <a:t>blank.js</a:t>
            </a:r>
            <a:r>
              <a:rPr lang="de-DE" dirty="0" smtClean="0"/>
              <a:t>, die in der </a:t>
            </a:r>
            <a:r>
              <a:rPr lang="de-DE" b="1" dirty="0" smtClean="0"/>
              <a:t>app.js</a:t>
            </a:r>
            <a:r>
              <a:rPr lang="de-DE" dirty="0" smtClean="0"/>
              <a:t> eingetragen werden muss. Blank.js wird immer weiter erweitert. Das Endergebnis kann man in der </a:t>
            </a:r>
            <a:r>
              <a:rPr lang="de-DE" b="1" dirty="0" smtClean="0"/>
              <a:t>germanExampleWithFacade.js </a:t>
            </a:r>
            <a:r>
              <a:rPr lang="de-DE" dirty="0" smtClean="0"/>
              <a:t>sehen.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Der </a:t>
            </a:r>
            <a:r>
              <a:rPr lang="de-DE" b="1" dirty="0" smtClean="0"/>
              <a:t>Spickzettel</a:t>
            </a:r>
            <a:r>
              <a:rPr lang="de-DE" dirty="0" smtClean="0"/>
              <a:t> wird verwendet, um die richtigen Befehle zu kennen.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b="1" dirty="0" smtClean="0"/>
              <a:t>Vorlage für Wand und Himmel </a:t>
            </a:r>
            <a:r>
              <a:rPr lang="de-DE" dirty="0" smtClean="0"/>
              <a:t>ist dazu da, damit sie von den Kindern selbst gemalt werden. Dann sollten sie eingescannt und als Bilder an folgender Stelle abgelegt werden. </a:t>
            </a:r>
          </a:p>
          <a:p>
            <a:pPr marL="1200150" lvl="2" indent="-285750">
              <a:buFontTx/>
              <a:buChar char="-"/>
            </a:pPr>
            <a:r>
              <a:rPr lang="de-DE" dirty="0" smtClean="0"/>
              <a:t>Himmel: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\ceiling.jpg</a:t>
            </a:r>
          </a:p>
          <a:p>
            <a:pPr marL="1200150" lvl="2" indent="-285750">
              <a:buFontTx/>
              <a:buChar char="-"/>
            </a:pPr>
            <a:r>
              <a:rPr lang="de-DE" dirty="0"/>
              <a:t>Wand: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\wall.jpg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4" y="1790095"/>
            <a:ext cx="4805631" cy="3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90822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66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417" y="5137688"/>
            <a:ext cx="1089530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noProof="1" smtClean="0"/>
              <a:t>http://</a:t>
            </a:r>
            <a:r>
              <a:rPr lang="de-DE" sz="3600" noProof="1" smtClean="0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3600" noProof="1" smtClean="0"/>
              <a:t>:8080/ ?</a:t>
            </a:r>
            <a:r>
              <a:rPr lang="de-DE" sz="3600" b="1" noProof="1" smtClean="0"/>
              <a:t>color</a:t>
            </a:r>
            <a:r>
              <a:rPr lang="de-DE" sz="3600" noProof="1" smtClean="0"/>
              <a:t>=rgb(0,0,255) &amp;</a:t>
            </a:r>
            <a:r>
              <a:rPr lang="de-DE" sz="3600" b="1" noProof="1" smtClean="0"/>
              <a:t>speed</a:t>
            </a:r>
            <a:r>
              <a:rPr lang="de-DE" sz="3600" noProof="1" smtClean="0"/>
              <a:t>=3                  &amp;</a:t>
            </a:r>
            <a:r>
              <a:rPr lang="de-DE" sz="3600" b="1" noProof="1" smtClean="0"/>
              <a:t>name</a:t>
            </a:r>
            <a:r>
              <a:rPr lang="de-DE" sz="3600" noProof="1" smtClean="0"/>
              <a:t>=Batman &amp;</a:t>
            </a:r>
            <a:r>
              <a:rPr lang="de-DE" sz="3600" b="1" noProof="1" smtClean="0"/>
              <a:t>x</a:t>
            </a:r>
            <a:r>
              <a:rPr lang="de-DE" sz="3600" noProof="1" smtClean="0"/>
              <a:t>=3&amp;</a:t>
            </a:r>
            <a:r>
              <a:rPr lang="de-DE" sz="3600" b="1" noProof="1" smtClean="0"/>
              <a:t>z</a:t>
            </a:r>
            <a:r>
              <a:rPr lang="de-DE" sz="3600" noProof="1" smtClean="0"/>
              <a:t>=5</a:t>
            </a:r>
            <a:endParaRPr lang="de-DE" sz="3600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5" y="1659654"/>
            <a:ext cx="3126380" cy="315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22" y="1676885"/>
            <a:ext cx="4974574" cy="31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Potentielles</a:t>
            </a:r>
            <a:r>
              <a:rPr lang="en-US" dirty="0" smtClean="0"/>
              <a:t> </a:t>
            </a:r>
            <a:r>
              <a:rPr lang="en-US" dirty="0" err="1" smtClean="0"/>
              <a:t>Endergebnis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507760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 smtClean="0"/>
              <a:t>function start() {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var irrgarten = new Irrgarten(10,10);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irrgarten.neuerSpieler('Max Mustermann', 8, 1);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irrgarten.neueWand(6, 2, 'oben');    </a:t>
            </a:r>
          </a:p>
          <a:p>
            <a:r>
              <a:rPr lang="en-US" sz="1400" noProof="1" smtClean="0"/>
              <a:t>irrgarten.neueWand(6, 2, 'rechts');    </a:t>
            </a:r>
          </a:p>
          <a:p>
            <a:r>
              <a:rPr lang="en-US" sz="1400" noProof="1" smtClean="0"/>
              <a:t>irrgarten.neueWand(6, 3, 'unten');    </a:t>
            </a:r>
          </a:p>
          <a:p>
            <a:r>
              <a:rPr lang="en-US" sz="1400" noProof="1" smtClean="0"/>
              <a:t>irrgarten.neueWand(6, 4, 'unten', Muster.SPECIAL);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const meineWand = Wand.erzeugen(6,6, 'unten', Muster.HECKE);    </a:t>
            </a:r>
          </a:p>
          <a:p>
            <a:r>
              <a:rPr lang="en-US" sz="1400" noProof="1" smtClean="0"/>
              <a:t>irrgarten.wandHinzufuegen(meineWand);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irrgarten.neuerWuerfel(3, 0, 'Würfel');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irrgarten.neuerFeuerball(1, 4, 'Feuerball');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2428" y="1142856"/>
            <a:ext cx="56860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noProof="1" smtClean="0"/>
              <a:t>irrgarten.neuerWuerfel(1, 1, 'Beschleuniger')        </a:t>
            </a:r>
          </a:p>
          <a:p>
            <a:r>
              <a:rPr lang="de-DE" sz="1400" noProof="1" smtClean="0"/>
              <a:t>       .onCollect(function() {            </a:t>
            </a:r>
          </a:p>
          <a:p>
            <a:r>
              <a:rPr lang="de-DE" sz="1400" noProof="1" smtClean="0"/>
              <a:t>           irrgarten.spieler.speed *= 2;        </a:t>
            </a:r>
          </a:p>
          <a:p>
            <a:r>
              <a:rPr lang="de-DE" sz="1400" noProof="1" smtClean="0"/>
              <a:t>});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irrgarten.neuesPortal(0, 2, 'rechts', 9, 4);    </a:t>
            </a:r>
          </a:p>
          <a:p>
            <a:r>
              <a:rPr lang="de-DE" sz="1400" noProof="1" smtClean="0"/>
              <a:t>for (var i = 2; i &lt; 5; i++) {        </a:t>
            </a:r>
          </a:p>
          <a:p>
            <a:r>
              <a:rPr lang="de-DE" sz="1400" noProof="1" smtClean="0"/>
              <a:t>irrgarten.neueWand(1, i, 'oben');    </a:t>
            </a:r>
          </a:p>
          <a:p>
            <a:r>
              <a:rPr lang="de-DE" sz="1400" noProof="1" smtClean="0"/>
              <a:t>}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irrgarten.alleXSekunden(3, irrgarten.neueZufallswand);    </a:t>
            </a:r>
          </a:p>
          <a:p>
            <a:endParaRPr lang="de-DE" sz="1400" noProof="1"/>
          </a:p>
          <a:p>
            <a:r>
              <a:rPr lang="de-DE" sz="1400" noProof="1" smtClean="0"/>
              <a:t>irrgarten.starteMultiplayer</a:t>
            </a:r>
            <a:r>
              <a:rPr lang="de-DE" sz="1400" noProof="1"/>
              <a:t>();</a:t>
            </a:r>
            <a:endParaRPr lang="de-DE" sz="1400" noProof="1" smtClean="0"/>
          </a:p>
          <a:p>
            <a:endParaRPr lang="de-DE" sz="1400" noProof="1" smtClean="0"/>
          </a:p>
          <a:p>
            <a:r>
              <a:rPr lang="de-DE" sz="1400" noProof="1" smtClean="0"/>
              <a:t>irrgarten.start(); // nicht vergessen, dass der Irrgarten einen Spieler braucht</a:t>
            </a:r>
          </a:p>
          <a:p>
            <a:r>
              <a:rPr lang="de-DE" sz="1400" noProof="1" smtClean="0"/>
              <a:t>}</a:t>
            </a:r>
          </a:p>
          <a:p>
            <a:endParaRPr lang="de-DE" sz="1400" noProof="1" smtClean="0"/>
          </a:p>
          <a:p>
            <a:r>
              <a:rPr lang="de-DE" sz="1400" noProof="1" smtClean="0"/>
              <a:t>export default {start};</a:t>
            </a:r>
            <a:endParaRPr lang="de-DE" sz="1400" noProof="1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zwei...?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1030</Words>
  <Application>Microsoft Macintosh PowerPoint</Application>
  <PresentationFormat>Widescreen</PresentationFormat>
  <Paragraphs>614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Mangal</vt:lpstr>
      <vt:lpstr>Monaco</vt:lpstr>
      <vt:lpstr>Wingdings</vt:lpstr>
      <vt:lpstr>Arial</vt:lpstr>
      <vt:lpstr>Design1</vt:lpstr>
      <vt:lpstr>PowerPoint Presentation</vt:lpstr>
      <vt:lpstr>Hinweise für die Mentoren</vt:lpstr>
      <vt:lpstr>Potentielles Endergebnis</vt:lpstr>
      <vt:lpstr>Der Mensch hat zwei...?</vt:lpstr>
      <vt:lpstr>Was wäre,  wenn wir nur ein Auge hätten?</vt:lpstr>
      <vt:lpstr>PowerPoint Presentation</vt:lpstr>
      <vt:lpstr>„Künstliches 3D“</vt:lpstr>
      <vt:lpstr>Virtual Reality</vt:lpstr>
      <vt:lpstr>Gyroskop</vt:lpstr>
      <vt:lpstr>Google Cardboard</vt:lpstr>
      <vt:lpstr>Aufgabe: Brille zusammen bauen</vt:lpstr>
      <vt:lpstr>PowerPoint Presentation</vt:lpstr>
      <vt:lpstr>PowerPoint Presentation</vt:lpstr>
      <vt:lpstr>Wie funktioniert das Ganze?</vt:lpstr>
      <vt:lpstr>Das Koordinatensystem</vt:lpstr>
      <vt:lpstr>Der Spieler</vt:lpstr>
      <vt:lpstr>Aufgabe: Unser erster Irrgarten</vt:lpstr>
      <vt:lpstr>PowerPoint Presentation</vt:lpstr>
      <vt:lpstr>PowerPoint Presentation</vt:lpstr>
      <vt:lpstr>PowerPoint Presentation</vt:lpstr>
      <vt:lpstr>Wände</vt:lpstr>
      <vt:lpstr>PowerPoint Presentation</vt:lpstr>
      <vt:lpstr>Gegenstände</vt:lpstr>
      <vt:lpstr>PowerPoint Presentation</vt:lpstr>
      <vt:lpstr>Portale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139</cp:revision>
  <dcterms:created xsi:type="dcterms:W3CDTF">2016-08-27T09:01:45Z</dcterms:created>
  <dcterms:modified xsi:type="dcterms:W3CDTF">2017-04-13T17:31:48Z</dcterms:modified>
</cp:coreProperties>
</file>